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3" r:id="rId6"/>
    <p:sldId id="264" r:id="rId7"/>
    <p:sldId id="265" r:id="rId8"/>
    <p:sldId id="262" r:id="rId9"/>
    <p:sldId id="261" r:id="rId10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0C0E538-616A-4670-998D-A8AC3E449C0F}" type="datetimeFigureOut">
              <a:rPr lang="en-CA" smtClean="0"/>
              <a:pPr/>
              <a:t>15/10/2012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B275071-C9FA-4637-B380-C3BA3E2F1C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0E538-616A-4670-998D-A8AC3E449C0F}" type="datetimeFigureOut">
              <a:rPr lang="en-CA" smtClean="0"/>
              <a:pPr/>
              <a:t>15/10/2012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75071-C9FA-4637-B380-C3BA3E2F1C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0E538-616A-4670-998D-A8AC3E449C0F}" type="datetimeFigureOut">
              <a:rPr lang="en-CA" smtClean="0"/>
              <a:pPr/>
              <a:t>15/10/2012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75071-C9FA-4637-B380-C3BA3E2F1C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0C0E538-616A-4670-998D-A8AC3E449C0F}" type="datetimeFigureOut">
              <a:rPr lang="en-CA" smtClean="0"/>
              <a:pPr/>
              <a:t>15/10/2012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B275071-C9FA-4637-B380-C3BA3E2F1C9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0C0E538-616A-4670-998D-A8AC3E449C0F}" type="datetimeFigureOut">
              <a:rPr lang="en-CA" smtClean="0"/>
              <a:pPr/>
              <a:t>15/10/2012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B275071-C9FA-4637-B380-C3BA3E2F1C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0E538-616A-4670-998D-A8AC3E449C0F}" type="datetimeFigureOut">
              <a:rPr lang="en-CA" smtClean="0"/>
              <a:pPr/>
              <a:t>15/10/2012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75071-C9FA-4637-B380-C3BA3E2F1C9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0E538-616A-4670-998D-A8AC3E449C0F}" type="datetimeFigureOut">
              <a:rPr lang="en-CA" smtClean="0"/>
              <a:pPr/>
              <a:t>15/10/2012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75071-C9FA-4637-B380-C3BA3E2F1C9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0C0E538-616A-4670-998D-A8AC3E449C0F}" type="datetimeFigureOut">
              <a:rPr lang="en-CA" smtClean="0"/>
              <a:pPr/>
              <a:t>15/10/2012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B275071-C9FA-4637-B380-C3BA3E2F1C9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0E538-616A-4670-998D-A8AC3E449C0F}" type="datetimeFigureOut">
              <a:rPr lang="en-CA" smtClean="0"/>
              <a:pPr/>
              <a:t>15/10/2012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75071-C9FA-4637-B380-C3BA3E2F1C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0C0E538-616A-4670-998D-A8AC3E449C0F}" type="datetimeFigureOut">
              <a:rPr lang="en-CA" smtClean="0"/>
              <a:pPr/>
              <a:t>15/10/2012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B275071-C9FA-4637-B380-C3BA3E2F1C9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0C0E538-616A-4670-998D-A8AC3E449C0F}" type="datetimeFigureOut">
              <a:rPr lang="en-CA" smtClean="0"/>
              <a:pPr/>
              <a:t>15/10/2012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B275071-C9FA-4637-B380-C3BA3E2F1C9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0C0E538-616A-4670-998D-A8AC3E449C0F}" type="datetimeFigureOut">
              <a:rPr lang="en-CA" smtClean="0"/>
              <a:pPr/>
              <a:t>15/10/2012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B275071-C9FA-4637-B380-C3BA3E2F1C93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Math 9</a:t>
            </a:r>
            <a:br>
              <a:rPr lang="en-CA" dirty="0" smtClean="0"/>
            </a:br>
            <a:r>
              <a:rPr lang="en-CA" dirty="0" smtClean="0"/>
              <a:t>Section 3.3 </a:t>
            </a:r>
            <a:br>
              <a:rPr lang="en-CA" dirty="0" smtClean="0"/>
            </a:br>
            <a:r>
              <a:rPr lang="en-CA" dirty="0" smtClean="0"/>
              <a:t>Subtracting Rational Numbers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Subtracting </a:t>
            </a:r>
            <a:r>
              <a:rPr lang="en-CA" dirty="0" smtClean="0"/>
              <a:t>Fractions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922114"/>
          </a:xfrm>
        </p:spPr>
        <p:txBody>
          <a:bodyPr>
            <a:normAutofit/>
          </a:bodyPr>
          <a:lstStyle/>
          <a:p>
            <a:r>
              <a:rPr lang="en-CA" sz="2400" dirty="0" smtClean="0"/>
              <a:t>Practice: Subtract and write  your answer as a fraction in lowest terms</a:t>
            </a:r>
            <a:endParaRPr lang="en-CA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Subtracting Fractions Using Area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Practice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Subtracting rational numbers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Practice: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Word problem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averages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Homework: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503b8985c2188afbbbe7fcbdfa8b223a4512"/>
  <p:tag name="ISPRING_RESOURCE_PATHS_HASH_2" val="974ac0c7be49572c6ea5945b643b2ccf5a87a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</TotalTime>
  <Words>32</Words>
  <Application>Microsoft Office PowerPoint</Application>
  <PresentationFormat>On-screen Show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Oriel</vt:lpstr>
      <vt:lpstr>Math 9 Section 3.3  Subtracting Rational Numbers</vt:lpstr>
      <vt:lpstr>Subtracting Fractions</vt:lpstr>
      <vt:lpstr>Practice: Subtract and write  your answer as a fraction in lowest terms</vt:lpstr>
      <vt:lpstr>Subtracting Fractions Using Area</vt:lpstr>
      <vt:lpstr>Practice</vt:lpstr>
      <vt:lpstr>Subtracting rational numbers</vt:lpstr>
      <vt:lpstr>Practice: </vt:lpstr>
      <vt:lpstr>Word problem</vt:lpstr>
      <vt:lpstr>Homework: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9 Section 3.3  Subtracting Rational Numbers</dc:title>
  <dc:creator>Danny Young</dc:creator>
  <cp:lastModifiedBy>Danny Young</cp:lastModifiedBy>
  <cp:revision>14</cp:revision>
  <dcterms:created xsi:type="dcterms:W3CDTF">2012-07-05T08:34:25Z</dcterms:created>
  <dcterms:modified xsi:type="dcterms:W3CDTF">2012-10-16T06:17:00Z</dcterms:modified>
</cp:coreProperties>
</file>